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5" r:id="rId5"/>
    <p:sldId id="280" r:id="rId6"/>
    <p:sldId id="257" r:id="rId7"/>
    <p:sldId id="258" r:id="rId8"/>
    <p:sldId id="259" r:id="rId9"/>
    <p:sldId id="262" r:id="rId10"/>
    <p:sldId id="260" r:id="rId11"/>
    <p:sldId id="261" r:id="rId12"/>
    <p:sldId id="263" r:id="rId13"/>
    <p:sldId id="264" r:id="rId14"/>
    <p:sldId id="265" r:id="rId15"/>
    <p:sldId id="267" r:id="rId16"/>
    <p:sldId id="269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01A7-EF6F-67C2-B712-E54508F55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48AD2-49AE-3D9E-3ACC-A2B9E4667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8FCC-99CB-0B9D-C9C6-A01FFC52E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D0799-DB03-EEE5-3061-B6B95D17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4660-A832-5B49-8811-83B8E31F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3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FB8ED-4213-4DB2-6453-1DE834C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FD4F9-9F29-618A-8F46-67A62F095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EBFC7-7E7B-F440-A98D-369072FA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1A086-0455-DD8A-07E3-F6A96DDB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65105-9A79-E353-D5ED-792D4546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6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5DF16-A95A-8CD5-F1FD-03A1B5234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4ACAB-510B-8038-7CC9-912FEAE75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4114A-29DE-9096-3B12-97B1EE004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BFC4-3F30-4DF5-4E5B-DEDC071F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9F67-34BF-C599-BCF6-988C87A0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A4363-DDA8-9033-E5CA-6699AD9F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026CA-E4F9-6EDF-C510-7E394569B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C131-5A1C-4B55-4A38-4ED0DC15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2860B-EC86-4D52-CF69-0E812D53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1F814-E68D-641C-53B9-2648C3A4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64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C0F9-CAB1-9369-9AE9-4BEDC7D9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FCB42-33FC-D363-CE50-280CFA9FD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5BE52-CC9D-4F6A-B062-3D646879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AEB34-0F07-8A38-2A26-E096B823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BD8BB-7A52-1BC7-2CFD-0284C356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6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C597-7938-839F-1F1B-F6CCD8E3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9DA78-DA14-330B-95C3-9684206FA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39F8C-7A40-C5BF-025F-A2485CD53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E79C5-0DC6-9BA6-85C6-0139FFF9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446D9-03DC-3A58-9ACC-12CA4EF7B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40073-5DBA-5AB7-9811-E4E92855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8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2BF6-424F-ECD5-8DCB-1D147DE90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8C0BE-B2BB-AF7D-8DF7-119E1ADD2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00AAB-7783-61C4-31E2-9A94A3BB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49FE0-1427-E559-EC57-353BCE800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9DD89-AD34-1B7C-A725-33120D632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06C839-5FE9-4FB2-5819-406D64B1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78365F-5C18-268E-6BE1-B9E34E855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426E82-825F-7B89-60F8-F0CC2D62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4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6C516-D275-9F65-B8EB-42877713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B99A3-D4E0-3A8A-5B4F-3678FDAA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F85B1-457C-9C63-E7A5-CC38142E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64EC5-54AB-40FB-77B1-2EEFC7744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8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15ECF-5B96-6148-C237-6F584F9A5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B3950-00C2-0360-2DB7-EDE0F31A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73541-27E5-492A-7E2B-FCD7E4A7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1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3A3D-94DD-B40F-7BD8-E58297E6F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F8F8-9BFE-8B55-D982-D0342BCA7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05264-75DE-1056-D2B5-E2A6552C7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3B63BC-386E-04BF-36F9-0FB6989A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0F56F-5E44-F34E-8B4D-29FB389E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AD746-8554-BA6A-16CE-3B72D0D2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DE0F-59C4-6627-9279-FA392D5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F02EE-01CF-2CA0-F610-4AD9FCC43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2AD63-E251-29EA-1113-6786F03EF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B4D2B-C432-2855-D768-891D81C2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7203D-2166-7DBC-DA2B-49967BBD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B1DC1-3DE9-B0AE-20FC-7F21C60E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C39E9-0B16-327B-489C-C4209BEE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74FCA-276D-28CC-AEDA-792E0A30A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140C5-9019-C38D-1C89-CBFDC45A5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5D729-5AB8-4B68-8E3C-862C4CFC454E}" type="datetimeFigureOut">
              <a:rPr lang="en-US" smtClean="0"/>
              <a:t>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168F-68AF-DA7B-C92D-A1C9D8D8E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929CD-D90A-B416-DDB6-8B86843B0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3D3A1-6401-45E0-B6BB-2A98D6329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5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589D7-50F8-A74B-CFAF-F4FCB54D8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Sheetal Chaudhari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87F60-CF61-3D8A-F471-01D5265A20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System call</a:t>
            </a:r>
          </a:p>
        </p:txBody>
      </p:sp>
    </p:spTree>
    <p:extLst>
      <p:ext uri="{BB962C8B-B14F-4D97-AF65-F5344CB8AC3E}">
        <p14:creationId xmlns:p14="http://schemas.microsoft.com/office/powerpoint/2010/main" val="626785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6A2BE-A7BF-D932-FC50-288907D01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4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D3049-D13E-14E4-E298-96FC375A8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6" r="45249" b="30815"/>
          <a:stretch/>
        </p:blipFill>
        <p:spPr>
          <a:xfrm>
            <a:off x="0" y="457200"/>
            <a:ext cx="6675120" cy="42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9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503E-95AD-1D15-03E6-27130C8B4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83" t="2963" r="57916" b="80889"/>
          <a:stretch/>
        </p:blipFill>
        <p:spPr>
          <a:xfrm>
            <a:off x="-132080" y="203200"/>
            <a:ext cx="5262880" cy="110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9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7EA5A4-8BE0-F755-C0F1-EFCF340B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8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A82786-E1DB-476D-8879-8141C89A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80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DB1CA-F14F-D688-775F-B2818854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01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3ADAAD-6506-0804-B508-FBF8D7EE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3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3732C-4B56-CF4B-8579-997C79DA0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-107928"/>
            <a:ext cx="5291753" cy="70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50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53D44-1597-0766-A560-561883F3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68390"/>
            <a:ext cx="4590513" cy="57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2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A7EA4-D01F-4578-0C5E-C1314027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9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B5979C-899F-D39F-CFE3-E06C242D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6A4A42-F186-3481-751C-C03AD81D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3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DC0202-DE33-CFC5-9E0C-B342EB54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CDE55-DA82-A4BB-E49E-BF7858655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6" b="5926"/>
          <a:stretch/>
        </p:blipFill>
        <p:spPr>
          <a:xfrm>
            <a:off x="0" y="0"/>
            <a:ext cx="1159256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5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C7999-A325-C151-EC81-667B5496F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0" r="38499" b="40148"/>
          <a:stretch/>
        </p:blipFill>
        <p:spPr>
          <a:xfrm>
            <a:off x="0" y="1534160"/>
            <a:ext cx="7498080" cy="257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50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EA234-5F39-F676-4B95-879069EC2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38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68262-D819-E1BF-AD1E-03F5AD1D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6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Sheetal Chaudhari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Sheetal Chaudhari</dc:creator>
  <cp:lastModifiedBy>Sheetal Chaudhari</cp:lastModifiedBy>
  <cp:revision>3</cp:revision>
  <dcterms:created xsi:type="dcterms:W3CDTF">2023-02-02T12:17:22Z</dcterms:created>
  <dcterms:modified xsi:type="dcterms:W3CDTF">2023-02-05T11:48:10Z</dcterms:modified>
</cp:coreProperties>
</file>